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402" r:id="rId4"/>
    <p:sldId id="401" r:id="rId5"/>
    <p:sldId id="40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 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Samples 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Reagents 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200uL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2D3A36-74D5-1747-B76A-5A8BAE1851F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Samples 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rgbClr val="FF0000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rgbClr val="FF0000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 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 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Samples 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rgbClr val="FF0000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4501952" y="4762927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rgbClr val="FF0000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 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A23DEC5-2CD1-A649-AA49-2B96D677A22D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Reagents 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10uL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8285EF8-EF05-844A-8BD2-594C856BE77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Samples tip rack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rgbClr val="FF0000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P10_single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Pooled plate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rgbClr val="FF0000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CB6C53B-F112-8747-8B17-0615A0F88E37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 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77A3148-DADD-CB41-9A02-B344AAA3EB20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Samples tip rack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10uL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392BDB2-16BB-A94C-A9C0-48CF9DC8E600}"/>
              </a:ext>
            </a:extLst>
          </p:cNvPr>
          <p:cNvSpPr txBox="1"/>
          <p:nvPr/>
        </p:nvSpPr>
        <p:spPr>
          <a:xfrm>
            <a:off x="4514972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Samples tip rack</a:t>
            </a:r>
          </a:p>
          <a:p>
            <a:pPr algn="ctr"/>
            <a:r>
              <a:rPr lang="en-US" sz="1400" dirty="0">
                <a:solidFill>
                  <a:srgbClr val="FF0000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11183</TotalTime>
  <Words>218</Words>
  <Application>Microsoft Macintosh PowerPoint</Application>
  <PresentationFormat>Widescreen</PresentationFormat>
  <Paragraphs>79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PCR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79</cp:revision>
  <dcterms:created xsi:type="dcterms:W3CDTF">2020-03-24T11:24:38Z</dcterms:created>
  <dcterms:modified xsi:type="dcterms:W3CDTF">2020-04-16T11:06:02Z</dcterms:modified>
</cp:coreProperties>
</file>

<file path=docProps/thumbnail.jpeg>
</file>